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451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268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08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37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2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325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732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896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518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137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051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A9CCF-F7F4-4C2A-9569-01819E0E4B0B}" type="datetimeFigureOut">
              <a:rPr lang="pl-PL" smtClean="0"/>
              <a:t>2014-04-06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5CAA6-4647-407A-A658-66516F66EC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17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niadaniedajemoc.pl/pomysly-na-sniadanie-w-domu,1.dhtml" TargetMode="External"/><Relationship Id="rId2" Type="http://schemas.openxmlformats.org/officeDocument/2006/relationships/hyperlink" Target="http://www.witamina.info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l.wikipedia.org/wiki/Witaminy" TargetMode="External"/><Relationship Id="rId5" Type="http://schemas.openxmlformats.org/officeDocument/2006/relationships/hyperlink" Target="http://zapytaj.onet.pl/Category/004,004/2,11619186,Witaminy_rola_w_organizmie_skutki_niedoboru_i_nadmiaru_oraz_ich_zrodla.html" TargetMode="External"/><Relationship Id="rId4" Type="http://schemas.openxmlformats.org/officeDocument/2006/relationships/hyperlink" Target="http://portalaktywni.com/aktualnosci/znaczenie-kolorow-warzyw-i-owoco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/>
          <a:lstStyle/>
          <a:p>
            <a:r>
              <a:rPr lang="pl-PL" b="1" dirty="0" smtClean="0"/>
              <a:t>Warzywa i owoce, </a:t>
            </a:r>
            <a:br>
              <a:rPr lang="pl-PL" b="1" dirty="0" smtClean="0"/>
            </a:br>
            <a:r>
              <a:rPr lang="pl-PL" b="1" dirty="0" smtClean="0"/>
              <a:t>czyli to co reguluje moje moce.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5301208"/>
            <a:ext cx="6400800" cy="1752600"/>
          </a:xfrm>
        </p:spPr>
        <p:txBody>
          <a:bodyPr/>
          <a:lstStyle/>
          <a:p>
            <a:r>
              <a:rPr lang="pl-PL" sz="2400" dirty="0" err="1" smtClean="0">
                <a:solidFill>
                  <a:schemeClr val="tx1"/>
                </a:solidFill>
              </a:rPr>
              <a:t>WebQuest</a:t>
            </a:r>
            <a:r>
              <a:rPr lang="pl-PL" sz="2400" dirty="0" smtClean="0">
                <a:solidFill>
                  <a:schemeClr val="tx1"/>
                </a:solidFill>
              </a:rPr>
              <a:t> adresowany jest do uczniów klas IV-V</a:t>
            </a:r>
          </a:p>
          <a:p>
            <a:r>
              <a:rPr lang="pl-PL" sz="2400" dirty="0" smtClean="0">
                <a:solidFill>
                  <a:schemeClr val="tx1"/>
                </a:solidFill>
              </a:rPr>
              <a:t>Autor: Monika Drozdalska-Hołub</a:t>
            </a:r>
            <a:endParaRPr lang="pl-PL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psp4.radom.pl/webs/wydarzenia20132014/owoce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07718"/>
            <a:ext cx="2938636" cy="302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467178" y="5027984"/>
            <a:ext cx="698477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 smtClean="0"/>
              <a:t>http://www.psp4.radom.pl/webs/konkursy20132014/owocewszkole.htm</a:t>
            </a:r>
            <a:endParaRPr lang="pl-PL" sz="900" dirty="0"/>
          </a:p>
        </p:txBody>
      </p:sp>
    </p:spTree>
    <p:extLst>
      <p:ext uri="{BB962C8B-B14F-4D97-AF65-F5344CB8AC3E}">
        <p14:creationId xmlns:p14="http://schemas.microsoft.com/office/powerpoint/2010/main" val="2208741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037634"/>
          </a:xfrm>
        </p:spPr>
        <p:txBody>
          <a:bodyPr/>
          <a:lstStyle/>
          <a:p>
            <a:r>
              <a:rPr lang="pl-PL" dirty="0" smtClean="0"/>
              <a:t>Kryteria oceny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5562406"/>
              </p:ext>
            </p:extLst>
          </p:nvPr>
        </p:nvGraphicFramePr>
        <p:xfrm>
          <a:off x="323528" y="1268760"/>
          <a:ext cx="8568952" cy="5190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508720"/>
                <a:gridCol w="1656184"/>
                <a:gridCol w="1584176"/>
                <a:gridCol w="1656184"/>
                <a:gridCol w="792088"/>
              </a:tblGrid>
              <a:tr h="633576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Poziom osiągnięć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Ekspert</a:t>
                      </a:r>
                    </a:p>
                    <a:p>
                      <a:r>
                        <a:rPr lang="pl-PL" sz="1400" dirty="0" smtClean="0"/>
                        <a:t>8-10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Zaawansowany</a:t>
                      </a:r>
                    </a:p>
                    <a:p>
                      <a:r>
                        <a:rPr lang="pl-PL" sz="1400" dirty="0" smtClean="0"/>
                        <a:t>6-7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Rozwijający się</a:t>
                      </a:r>
                    </a:p>
                    <a:p>
                      <a:r>
                        <a:rPr lang="pl-PL" sz="1400" dirty="0" smtClean="0"/>
                        <a:t>4-5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Początkujący</a:t>
                      </a:r>
                    </a:p>
                    <a:p>
                      <a:r>
                        <a:rPr lang="pl-PL" sz="1400" dirty="0" smtClean="0"/>
                        <a:t>1-3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Punkty</a:t>
                      </a:r>
                    </a:p>
                    <a:p>
                      <a:r>
                        <a:rPr lang="pl-PL" sz="1400" dirty="0" smtClean="0"/>
                        <a:t>1-10</a:t>
                      </a:r>
                      <a:endParaRPr lang="pl-PL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Współpraca w grupie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Doskonała współpraca całej grupy.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Dobra organizacja pracy w grupie, współdziałanie w grupie.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Większość pracy indywidualnej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Całkowity</a:t>
                      </a:r>
                      <a:r>
                        <a:rPr lang="pl-PL" sz="1100" baseline="0" dirty="0" smtClean="0"/>
                        <a:t> brak współpracy</a:t>
                      </a:r>
                      <a:endParaRPr lang="pl-PL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Poszukiwanie i selekcjonowanie informacji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Bardzo dobra selekcja zdobytych informacji. Informacja właściwie przetworzona. Właściwe usystematyzowanie zagadnień.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Właściwa selekcja zdobytych informacji. Informacja prawidłowo przetworzona.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Słaba selekcja zdobytych informacji. Informacja częściowo przetworzona.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Informacja nie przetworzona.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Poprawność pod względem językowym, gramatycznym, ortograficznym, interpunkcyjnym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 błędów, ciekawe słownictwo.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Nieliczne błędy językowe i gramatyczne, które nie zakłócają przekazu informacji.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Błędy językowe i gramatyczne, które częściowo zakłócają przekaz informacji.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Zbyt duża ilość błędów językowych i gramatycznych, które uniemożliwiają zrozumienie przekazywanych informacji.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b="1" dirty="0" smtClean="0"/>
                        <a:t>Atrakcyjność</a:t>
                      </a:r>
                      <a:r>
                        <a:rPr lang="pl-PL" sz="1100" b="1" baseline="0" dirty="0" smtClean="0"/>
                        <a:t> wizualna prezentacji, komiksu, plakatu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Prezentacja długa( do 15 slajdów) staranna z animacją, dźwiękiem i grafiką. Komiks czytelny, ciekawy, do 6 scenek. Plakat przejrzysty, kolorowy, duża ilość</a:t>
                      </a:r>
                      <a:r>
                        <a:rPr lang="pl-PL" sz="1100" baseline="0" dirty="0" smtClean="0"/>
                        <a:t> informacji.</a:t>
                      </a:r>
                      <a:r>
                        <a:rPr lang="pl-PL" sz="1100" dirty="0" smtClean="0"/>
                        <a:t>  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Prezentacja dłuższa(do 10 slajdów) staranna z animacją, grafiką i dźwiękiem. Komiks staranny, do 5 scenek. Plakat staranny, kolorowy, wystarczająca ilość informacji.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Prezentacja poprawna, ale bez włożonego wysiłku, prosta do 8 slajdów. Komiks  prosty do 4 scenek. Plakat prosty, mało informacji, brak kolorów.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Prezentacja niestaranna, krótka do 3 slajdów. Komiks</a:t>
                      </a:r>
                      <a:r>
                        <a:rPr lang="pl-PL" sz="1100" baseline="0" dirty="0" smtClean="0"/>
                        <a:t> niestaranny do 3 scenek, nieciekawy. Plakat niestaranny, bardzo mało informacji, brak kolorów.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069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pl-PL" dirty="0" smtClean="0"/>
              <a:t>Mam nadzieję, że Wasz projekt przekonał kolegę do zdrowego odżywiania.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Myślę, że zdobyliście dużo informacji na temat kolorowego jadłospisu i od dziś Wasze posiłki będą obowiązkowo zawierać warzyw i owoce.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Żyjmy w myśl hasła: „</a:t>
            </a:r>
            <a:r>
              <a:rPr lang="pl-PL" dirty="0" err="1" smtClean="0"/>
              <a:t>Warzywko</a:t>
            </a:r>
            <a:r>
              <a:rPr lang="pl-PL" dirty="0" smtClean="0"/>
              <a:t> i owoc to moc!”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190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Wprowadzenie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pl-PL" sz="2500" dirty="0" smtClean="0"/>
              <a:t>Oto my, warzywa i owoce. Prosimy, abyś przekonał swojego kolegę o naszej roli w zdrowym odżywianiu. Być może sam dowiesz się czegoś nowego na nasz temat.</a:t>
            </a:r>
          </a:p>
          <a:p>
            <a:pPr marL="0" indent="0">
              <a:buNone/>
            </a:pPr>
            <a:endParaRPr lang="pl-PL" sz="2500" dirty="0" smtClean="0"/>
          </a:p>
          <a:p>
            <a:r>
              <a:rPr lang="pl-PL" sz="2500" dirty="0" smtClean="0"/>
              <a:t>Spróbuj znaleźć wiadomości jakich witamin potrzebuje nasz organizm.</a:t>
            </a:r>
          </a:p>
          <a:p>
            <a:pPr marL="0" indent="0">
              <a:buNone/>
            </a:pPr>
            <a:endParaRPr lang="pl-PL" sz="2500" dirty="0" smtClean="0"/>
          </a:p>
          <a:p>
            <a:r>
              <a:rPr lang="pl-PL" sz="2500" dirty="0" smtClean="0"/>
              <a:t>Zbadaj jakie mamy witaminy. </a:t>
            </a:r>
          </a:p>
          <a:p>
            <a:pPr marL="0" indent="0">
              <a:buNone/>
            </a:pPr>
            <a:endParaRPr lang="pl-PL" sz="2500" dirty="0" smtClean="0"/>
          </a:p>
          <a:p>
            <a:r>
              <a:rPr lang="pl-PL" sz="2500" dirty="0" smtClean="0"/>
              <a:t>Czy powinno się nas gotować i czy nasz kolor ma znaczenie?  </a:t>
            </a:r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val="3718182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19" y="1340768"/>
            <a:ext cx="8670807" cy="5256584"/>
          </a:xfrm>
        </p:spPr>
        <p:txBody>
          <a:bodyPr>
            <a:normAutofit fontScale="92500" lnSpcReduction="10000"/>
          </a:bodyPr>
          <a:lstStyle/>
          <a:p>
            <a:r>
              <a:rPr lang="pl-PL" sz="2700" dirty="0" smtClean="0"/>
              <a:t>Wyobraź sobie, że do Waszej klasy przyszedł nowy kolega, który nie lubi warzyw i owoców.</a:t>
            </a:r>
          </a:p>
          <a:p>
            <a:r>
              <a:rPr lang="pl-PL" sz="2700" dirty="0" smtClean="0"/>
              <a:t>Stwórz prezentację w Power Point, plakat i komiks w Word, które przekonają go, że bez warzyw i owoców nie można prawidłowo się rozwijać.</a:t>
            </a:r>
          </a:p>
          <a:p>
            <a:r>
              <a:rPr lang="pl-PL" sz="2700" dirty="0" smtClean="0"/>
              <a:t>W tym celu podzielcie się na grupy 4-5 osobowe.</a:t>
            </a:r>
          </a:p>
          <a:p>
            <a:r>
              <a:rPr lang="pl-PL" sz="2700" dirty="0" smtClean="0"/>
              <a:t>Wykonując prezentację starajcie się korzystać głównie z Internetu, ale możecie sięgnąć do innych źródeł.</a:t>
            </a:r>
          </a:p>
          <a:p>
            <a:r>
              <a:rPr lang="pl-PL" sz="2700" dirty="0" smtClean="0"/>
              <a:t>Podczas pracy nie zapomnijcie wskazać źródeł z których korzystaliście.</a:t>
            </a:r>
          </a:p>
          <a:p>
            <a:r>
              <a:rPr lang="pl-PL" sz="2700" dirty="0" smtClean="0"/>
              <a:t>Efekty Waszej pracy zostaną zaprezentowane uczniom naszej szkoły, nauczycielom, rodzicom oraz zaproszonym gościom podczas Festiwalu Nauki w czerwcu 2014 r.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88251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smtClean="0"/>
              <a:t>Aby Wasza praca przebiegała sprawnie wykonaj następujące czynności: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Podzielcie się na IV grupy.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W każdej grupie wybierzcie lidera, który będzie się konsultował z nauczycielem i nadzorował pracę grupy.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Zadanie należy wykonać w ciągu jednego miesiąca na dodatkowych zajęciach informatycznych w postaci prezentacji multimedialnej.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Prezentacja powinna </a:t>
            </a:r>
            <a:r>
              <a:rPr lang="pl-PL" smtClean="0"/>
              <a:t>trwać </a:t>
            </a:r>
            <a:r>
              <a:rPr lang="pl-PL" smtClean="0"/>
              <a:t>do </a:t>
            </a:r>
            <a:r>
              <a:rPr lang="pl-PL" dirty="0" smtClean="0"/>
              <a:t>15 minut i zawierać do 15 slajdów.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1919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Grupa I – 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Detektywi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Wyszukajcie jakie witaminy znajdują się w warzywach i owocach.</a:t>
            </a:r>
          </a:p>
          <a:p>
            <a:r>
              <a:rPr lang="pl-PL" dirty="0" smtClean="0"/>
              <a:t>Jak prawidłowo powinno się przygotowywać potrawy z warzyw.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7359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Grupa II – </a:t>
            </a:r>
            <a:r>
              <a:rPr lang="pl-PL" b="1" i="1" dirty="0" smtClean="0">
                <a:solidFill>
                  <a:srgbClr val="FF0000"/>
                </a:solidFill>
              </a:rPr>
              <a:t>Artyści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Wykonajcie zabawną historyjkę w postaci komiksu o warzywach i owocach. Pracę wykonaj w programie Word.</a:t>
            </a:r>
          </a:p>
          <a:p>
            <a:r>
              <a:rPr lang="pl-PL" dirty="0" smtClean="0"/>
              <a:t>Przedstawcie propozycje zestawów śniadaniowych (rysunki i opisy).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615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</a:t>
            </a:r>
            <a:r>
              <a:rPr lang="pl-PL" dirty="0" smtClean="0"/>
              <a:t>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Grupa III – </a:t>
            </a:r>
            <a:r>
              <a:rPr lang="pl-PL" b="1" i="1" dirty="0" smtClean="0">
                <a:solidFill>
                  <a:srgbClr val="CC0099"/>
                </a:solidFill>
              </a:rPr>
              <a:t>Kolorowi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Zbierzcie jak najwięcej informacji o owocach i warzywach należących do pięciu grup kolorystycznych.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6241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Grupa IV – </a:t>
            </a:r>
            <a:r>
              <a:rPr lang="pl-PL" b="1" dirty="0" smtClean="0">
                <a:solidFill>
                  <a:srgbClr val="00B050"/>
                </a:solidFill>
              </a:rPr>
              <a:t>Projektanci</a:t>
            </a:r>
          </a:p>
          <a:p>
            <a:pPr marL="0" indent="0">
              <a:buNone/>
            </a:pPr>
            <a:endParaRPr lang="pl-PL" b="1" dirty="0" smtClean="0">
              <a:solidFill>
                <a:srgbClr val="00B050"/>
              </a:solidFill>
            </a:endParaRPr>
          </a:p>
          <a:p>
            <a:r>
              <a:rPr lang="pl-PL" dirty="0" smtClean="0"/>
              <a:t>Zaprojektujcie plakat, na którym przedstawicie zapotrzebowanie na witaminy różnych części Waszego organizmu.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412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Źródła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l-PL" dirty="0" smtClean="0">
                <a:hlinkClick r:id="rId2"/>
              </a:rPr>
              <a:t>http://www.witamina.info.pl</a:t>
            </a:r>
            <a:endParaRPr lang="pl-PL" dirty="0" smtClean="0"/>
          </a:p>
          <a:p>
            <a:r>
              <a:rPr lang="pl-PL" dirty="0" smtClean="0">
                <a:hlinkClick r:id="rId3"/>
              </a:rPr>
              <a:t>http://www.sniadaniedajemoc.pl/pomysly-na-sniadanie-w-domu,1.dhtml</a:t>
            </a:r>
            <a:endParaRPr lang="pl-PL" dirty="0" smtClean="0"/>
          </a:p>
          <a:p>
            <a:r>
              <a:rPr lang="pl-PL" dirty="0" smtClean="0">
                <a:hlinkClick r:id="rId4"/>
              </a:rPr>
              <a:t>http://portalaktywni.com/aktualnosci/znaczenie-kolorow-warzyw-i-owocow/</a:t>
            </a:r>
            <a:endParaRPr lang="pl-PL" dirty="0" smtClean="0"/>
          </a:p>
          <a:p>
            <a:r>
              <a:rPr lang="pl-PL" dirty="0" smtClean="0">
                <a:hlinkClick r:id="rId5"/>
              </a:rPr>
              <a:t>http://zapytaj.onet.pl/Category/004,004/2,11619186,Witaminy_rola_w_organizmie_skutki_niedoboru_i_nadmiaru_oraz_ich_zrodla.html</a:t>
            </a:r>
            <a:endParaRPr lang="pl-PL" dirty="0" smtClean="0"/>
          </a:p>
          <a:p>
            <a:r>
              <a:rPr lang="pl-PL" dirty="0" smtClean="0">
                <a:hlinkClick r:id="rId6"/>
              </a:rPr>
              <a:t>http://pl.wikipedia.org/wiki/Witaminy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88289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654</Words>
  <Application>Microsoft Office PowerPoint</Application>
  <PresentationFormat>Pokaz na ekranie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Warzywa i owoce,  czyli to co reguluje moje moce.</vt:lpstr>
      <vt:lpstr>Wprowadzenie</vt:lpstr>
      <vt:lpstr>Zadanie</vt:lpstr>
      <vt:lpstr>Proces</vt:lpstr>
      <vt:lpstr>Proces</vt:lpstr>
      <vt:lpstr>Proces</vt:lpstr>
      <vt:lpstr>Proces</vt:lpstr>
      <vt:lpstr>Proces</vt:lpstr>
      <vt:lpstr>Źródła</vt:lpstr>
      <vt:lpstr>Kryteria oceny</vt:lpstr>
      <vt:lpstr>Podsumowanie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Warzywa i owoce, czyli to co reguluje moje moce.</dc:title>
  <dc:creator>Domek</dc:creator>
  <cp:lastModifiedBy>Domek</cp:lastModifiedBy>
  <cp:revision>18</cp:revision>
  <dcterms:created xsi:type="dcterms:W3CDTF">2014-03-12T18:28:12Z</dcterms:created>
  <dcterms:modified xsi:type="dcterms:W3CDTF">2014-04-06T13:00:04Z</dcterms:modified>
</cp:coreProperties>
</file>